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  <p:sldId id="258" r:id="rId5"/>
    <p:sldId id="261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1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3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1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5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4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0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5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2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3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0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6EE3B-144C-4745-A881-C8A0848B5930}" type="datetimeFigureOut">
              <a:rPr lang="en-US" smtClean="0"/>
              <a:t>12/19/2020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8799-BD8D-46F5-B125-D82522227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8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hinkingschool.vn/public-lecture-seri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hinkingschool.vn/public-lecture-seri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61127" y="3075057"/>
            <a:ext cx="8469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THAM GIA SỰ KIỆN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6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4836" y="2705725"/>
            <a:ext cx="114623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NẾU BẠN CHƯA ĐƯỢC CẤP TÀI KHOẢN</a:t>
            </a:r>
          </a:p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TẠI THINKING SCHOOL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83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6400" y="4494350"/>
            <a:ext cx="4682836" cy="18419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6545" y="4859002"/>
            <a:ext cx="44426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Truy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web: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https://thinkingschool.vn/public-lecture-series/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36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1" y="1071417"/>
            <a:ext cx="12200371" cy="544945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400799" y="3787584"/>
            <a:ext cx="4682836" cy="16433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16436" y="4027557"/>
            <a:ext cx="4442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Password: 123</a:t>
            </a:r>
          </a:p>
          <a:p>
            <a:pPr marL="285750" indent="-285750">
              <a:buFontTx/>
              <a:buChar char="-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Join Thinking Club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 rot="10800000">
            <a:off x="4484687" y="2961095"/>
            <a:ext cx="1607127" cy="6003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800000">
            <a:off x="4489736" y="3727375"/>
            <a:ext cx="1607127" cy="6003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0800000">
            <a:off x="4517446" y="4387949"/>
            <a:ext cx="1607127" cy="6003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4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4836" y="2705725"/>
            <a:ext cx="114623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NẾU BẠN ĐÃ ĐƯỢC CẤP TÀI KHOẢN</a:t>
            </a:r>
          </a:p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TẠI THINKING SCHOOL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68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6400" y="4494350"/>
            <a:ext cx="4682836" cy="18419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6472" y="4665038"/>
            <a:ext cx="44426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Truy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web: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https://thinkingschool.vn/public-lecture-series/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Đăng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khoản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23418" y="397164"/>
            <a:ext cx="849746" cy="3971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7875260">
            <a:off x="9703217" y="1344731"/>
            <a:ext cx="1607127" cy="6003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6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90724"/>
            <a:ext cx="12256655" cy="550559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659417" y="3399657"/>
            <a:ext cx="4682836" cy="12000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93527" y="3676517"/>
            <a:ext cx="4442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- Click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Join Thinking Club</a:t>
            </a:r>
          </a:p>
        </p:txBody>
      </p:sp>
      <p:sp>
        <p:nvSpPr>
          <p:cNvPr id="9" name="Right Arrow 8"/>
          <p:cNvSpPr/>
          <p:nvPr/>
        </p:nvSpPr>
        <p:spPr>
          <a:xfrm rot="10800000">
            <a:off x="4521199" y="2684004"/>
            <a:ext cx="1607127" cy="6003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0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4891"/>
            <a:ext cx="12201679" cy="575430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4563439"/>
            <a:ext cx="4682836" cy="173576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0145" y="4692518"/>
            <a:ext cx="44426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Sau khi vào </a:t>
            </a: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ò</a:t>
            </a: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ng </a:t>
            </a: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livestream</a:t>
            </a:r>
          </a:p>
          <a:p>
            <a:pPr marL="285750" indent="-285750">
              <a:buFontTx/>
              <a:buChar char="-"/>
            </a:pP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Chọn Microphone: nghe và nói để có thể tương tác cùng diễn giả</a:t>
            </a:r>
          </a:p>
          <a:p>
            <a:pPr marL="285750" indent="-285750">
              <a:buFontTx/>
              <a:buChar char="-"/>
            </a:pP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Chọn Listen only: chỉ nghe nếu đang bận hoặc ở nơi ồn ào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39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3303"/>
            <a:ext cx="10515600" cy="235844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vi-VN" b="1" i="1" dirty="0" smtClean="0"/>
              <a:t>Lưu ý </a:t>
            </a:r>
            <a:r>
              <a:rPr lang="vi-VN" i="1" dirty="0" smtClean="0"/>
              <a:t>để có thể tham gia tương tác Online tốt nhất vui lòng: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vi-VN" i="1" dirty="0" smtClean="0"/>
              <a:t>Ngồi chỗ yên tĩnh, để không thu tạp âm vào máy tránh ảnh </a:t>
            </a:r>
            <a:r>
              <a:rPr lang="vi-VN" i="1" dirty="0" smtClean="0"/>
              <a:t>hưởn</a:t>
            </a:r>
            <a:r>
              <a:rPr lang="en-US" i="1" dirty="0" smtClean="0"/>
              <a:t>g</a:t>
            </a:r>
            <a:r>
              <a:rPr lang="vi-VN" i="1" dirty="0" smtClean="0"/>
              <a:t> </a:t>
            </a:r>
            <a:r>
              <a:rPr lang="vi-VN" i="1" dirty="0" smtClean="0"/>
              <a:t>đến người khác.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vi-VN" i="1" dirty="0" smtClean="0"/>
              <a:t>Có tai nghe và microphone để có thể tương tác cùng diễn giả.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vi-VN" i="1" dirty="0" smtClean="0"/>
              <a:t>Chọn đường line internet mạnh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874654" y="5239043"/>
            <a:ext cx="444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Thank you! Thinking School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1292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193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Thi To Trinh</dc:creator>
  <cp:lastModifiedBy>Huề Nguyễn Đắc</cp:lastModifiedBy>
  <cp:revision>7</cp:revision>
  <dcterms:created xsi:type="dcterms:W3CDTF">2020-12-19T09:36:52Z</dcterms:created>
  <dcterms:modified xsi:type="dcterms:W3CDTF">2020-12-19T11:01:33Z</dcterms:modified>
</cp:coreProperties>
</file>